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840" r:id="rId1"/>
  </p:sldMasterIdLst>
  <p:sldIdLst>
    <p:sldId id="263" r:id="rId2"/>
    <p:sldId id="266" r:id="rId3"/>
    <p:sldId id="261" r:id="rId4"/>
    <p:sldId id="267" r:id="rId5"/>
    <p:sldId id="269" r:id="rId6"/>
    <p:sldId id="265" r:id="rId7"/>
    <p:sldId id="264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718F3C3-F418-4FE6-82F3-F9E803A54721}">
          <p14:sldIdLst>
            <p14:sldId id="263"/>
            <p14:sldId id="266"/>
            <p14:sldId id="261"/>
            <p14:sldId id="267"/>
          </p14:sldIdLst>
        </p14:section>
        <p14:section name="Section sans titre" id="{9D318022-CEB4-4C6D-AE81-1AF86B71F477}">
          <p14:sldIdLst>
            <p14:sldId id="269"/>
            <p14:sldId id="265"/>
            <p14:sldId id="264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Plan particulier de mise en sureté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51560" y="4744720"/>
            <a:ext cx="7891272" cy="1069848"/>
          </a:xfrm>
        </p:spPr>
        <p:txBody>
          <a:bodyPr/>
          <a:lstStyle/>
          <a:p>
            <a:r>
              <a:rPr lang="fr-FR" dirty="0" smtClean="0"/>
              <a:t>LYCÉE POLYVALENT JEAN MONNET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156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l’audition du signal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Soyez attentifs au type de PPMS</a:t>
            </a:r>
          </a:p>
          <a:p>
            <a:endParaRPr lang="fr-FR" sz="2800" dirty="0"/>
          </a:p>
          <a:p>
            <a:pPr lvl="1"/>
            <a:endParaRPr lang="fr-FR" sz="3200" dirty="0" smtClean="0"/>
          </a:p>
          <a:p>
            <a:pPr lvl="8"/>
            <a:r>
              <a:rPr lang="fr-FR" sz="3200" dirty="0" smtClean="0"/>
              <a:t>Risque Majeur </a:t>
            </a:r>
          </a:p>
          <a:p>
            <a:pPr lvl="1"/>
            <a:endParaRPr lang="fr-FR" sz="3200" dirty="0" smtClean="0"/>
          </a:p>
          <a:p>
            <a:pPr lvl="1"/>
            <a:endParaRPr lang="fr-FR" sz="3200" dirty="0"/>
          </a:p>
          <a:p>
            <a:pPr lvl="8"/>
            <a:r>
              <a:rPr lang="fr-FR" sz="3200" dirty="0" smtClean="0"/>
              <a:t>Intrusion attentat  </a:t>
            </a:r>
            <a:endParaRPr lang="fr-FR" sz="3200" dirty="0"/>
          </a:p>
        </p:txBody>
      </p:sp>
      <p:pic>
        <p:nvPicPr>
          <p:cNvPr id="4" name="Image 3" descr="Résultat de recherche d'images pour &quot;pictogramme sirene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782" y="690154"/>
            <a:ext cx="1066800" cy="853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194" y="4990011"/>
            <a:ext cx="1227773" cy="1053147"/>
          </a:xfrm>
          <a:prstGeom prst="rect">
            <a:avLst/>
          </a:prstGeom>
        </p:spPr>
      </p:pic>
      <p:pic>
        <p:nvPicPr>
          <p:cNvPr id="6" name="Image 5" descr="Résultat de recherche d'images pour &quot;sirene pompier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3043645"/>
            <a:ext cx="1878467" cy="14092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602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974" y="567759"/>
            <a:ext cx="10058400" cy="1609344"/>
          </a:xfrm>
        </p:spPr>
        <p:txBody>
          <a:bodyPr/>
          <a:lstStyle/>
          <a:p>
            <a:pPr algn="ctr"/>
            <a:r>
              <a:rPr lang="fr-FR" dirty="0" smtClean="0"/>
              <a:t>Plan particulier de mise en sureté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Les risques majeurs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2" y="4141787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https://s.yimg.com/pw/images/spaceou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90" y="3424238"/>
            <a:ext cx="3178704" cy="211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644" y="3424238"/>
            <a:ext cx="2963892" cy="222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172" y="3451348"/>
            <a:ext cx="2951176" cy="221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244254" y="5896708"/>
            <a:ext cx="2619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Risques</a:t>
            </a:r>
            <a:r>
              <a:rPr lang="fr-FR" dirty="0" smtClean="0"/>
              <a:t> </a:t>
            </a:r>
            <a:r>
              <a:rPr lang="fr-FR" sz="2400" dirty="0" smtClean="0"/>
              <a:t>naturels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453644" y="5890655"/>
            <a:ext cx="61395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Risques technologiques et de transports</a:t>
            </a:r>
            <a:endParaRPr lang="fr-FR" sz="2400" dirty="0"/>
          </a:p>
        </p:txBody>
      </p:sp>
      <p:pic>
        <p:nvPicPr>
          <p:cNvPr id="12" name="Image 11" descr="Résultat de recherche d'images pour &quot;sirene pompier&quot;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065" y="1214231"/>
            <a:ext cx="1878467" cy="14092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67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Ecouter les instructions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sz="3600" dirty="0" smtClean="0"/>
              <a:t>S’éloigner des zones dangereuses</a:t>
            </a:r>
          </a:p>
          <a:p>
            <a:pPr>
              <a:lnSpc>
                <a:spcPct val="150000"/>
              </a:lnSpc>
            </a:pPr>
            <a:r>
              <a:rPr lang="fr-FR" sz="3600" dirty="0" smtClean="0"/>
              <a:t>Rester groupés</a:t>
            </a:r>
          </a:p>
          <a:p>
            <a:pPr>
              <a:lnSpc>
                <a:spcPct val="150000"/>
              </a:lnSpc>
            </a:pPr>
            <a:r>
              <a:rPr lang="fr-FR" sz="3600" dirty="0" smtClean="0"/>
              <a:t>Ne pas téléphoner – Ne pas se connecter</a:t>
            </a:r>
          </a:p>
          <a:p>
            <a:pPr>
              <a:lnSpc>
                <a:spcPct val="150000"/>
              </a:lnSpc>
            </a:pPr>
            <a:r>
              <a:rPr lang="fr-FR" sz="3600" dirty="0" smtClean="0"/>
              <a:t>Rester à l’écoute des informations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179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Écouter les instructions	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dirty="0" smtClean="0"/>
          </a:p>
          <a:p>
            <a:pPr marL="0" indent="0" algn="ctr">
              <a:buNone/>
            </a:pPr>
            <a:r>
              <a:rPr lang="fr-FR" sz="4000" b="1" dirty="0" smtClean="0"/>
              <a:t>Ne sortir qu’à l’audition </a:t>
            </a:r>
          </a:p>
          <a:p>
            <a:pPr marL="0" indent="0" algn="ctr">
              <a:buNone/>
            </a:pPr>
            <a:r>
              <a:rPr lang="fr-FR" sz="4000" b="1" dirty="0" smtClean="0"/>
              <a:t>de la sonnerie et du message</a:t>
            </a:r>
          </a:p>
          <a:p>
            <a:pPr marL="0" indent="0" algn="ctr">
              <a:buNone/>
            </a:pPr>
            <a:r>
              <a:rPr lang="fr-FR" sz="4000" b="1" dirty="0" smtClean="0"/>
              <a:t>« FIN DE PPMS »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333090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 particulier de mise en sureté</a:t>
            </a:r>
            <a:br>
              <a:rPr lang="fr-FR" dirty="0"/>
            </a:br>
            <a:r>
              <a:rPr lang="fr-FR" dirty="0" smtClean="0"/>
              <a:t>Le risque ATTENTAT INTRUSION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0675" y="2322512"/>
            <a:ext cx="647700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72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Ecouter les instructions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18581"/>
          </a:xfrm>
        </p:spPr>
        <p:txBody>
          <a:bodyPr/>
          <a:lstStyle/>
          <a:p>
            <a:r>
              <a:rPr lang="fr-FR" sz="2800" b="1" dirty="0" smtClean="0"/>
              <a:t>Se cacher </a:t>
            </a:r>
          </a:p>
          <a:p>
            <a:pPr lvl="2">
              <a:lnSpc>
                <a:spcPct val="150000"/>
              </a:lnSpc>
            </a:pPr>
            <a:r>
              <a:rPr lang="fr-FR" sz="2000" dirty="0" smtClean="0"/>
              <a:t>Eteindre les lumières</a:t>
            </a:r>
          </a:p>
          <a:p>
            <a:pPr lvl="2">
              <a:lnSpc>
                <a:spcPct val="150000"/>
              </a:lnSpc>
            </a:pPr>
            <a:r>
              <a:rPr lang="fr-FR" sz="2000" dirty="0" smtClean="0"/>
              <a:t>Fermer les portes</a:t>
            </a:r>
          </a:p>
          <a:p>
            <a:pPr lvl="2">
              <a:lnSpc>
                <a:spcPct val="150000"/>
              </a:lnSpc>
            </a:pPr>
            <a:r>
              <a:rPr lang="fr-FR" sz="2000" dirty="0" smtClean="0"/>
              <a:t>Fermer les rideaux</a:t>
            </a:r>
          </a:p>
          <a:p>
            <a:pPr lvl="2">
              <a:lnSpc>
                <a:spcPct val="150000"/>
              </a:lnSpc>
            </a:pPr>
            <a:r>
              <a:rPr lang="fr-FR" sz="2000" dirty="0" smtClean="0"/>
              <a:t>S’éloigner des fenêtres</a:t>
            </a:r>
          </a:p>
          <a:p>
            <a:pPr lvl="2">
              <a:lnSpc>
                <a:spcPct val="150000"/>
              </a:lnSpc>
            </a:pPr>
            <a:r>
              <a:rPr lang="fr-FR" sz="2000" dirty="0" smtClean="0"/>
              <a:t>Se barricader</a:t>
            </a:r>
            <a:endParaRPr lang="fr-FR" sz="2000" dirty="0" smtClean="0"/>
          </a:p>
          <a:p>
            <a:pPr lvl="2">
              <a:lnSpc>
                <a:spcPct val="150000"/>
              </a:lnSpc>
            </a:pPr>
            <a:r>
              <a:rPr lang="fr-FR" sz="2000" dirty="0" smtClean="0"/>
              <a:t>Ne pas répondre si quelqu’un frappe à la porte</a:t>
            </a:r>
          </a:p>
          <a:p>
            <a:pPr lvl="2">
              <a:lnSpc>
                <a:spcPct val="150000"/>
              </a:lnSpc>
            </a:pPr>
            <a:r>
              <a:rPr lang="fr-FR" sz="2000" dirty="0" smtClean="0"/>
              <a:t>Eteindre le son et le vibreur du téléphone</a:t>
            </a:r>
          </a:p>
          <a:p>
            <a:pPr lvl="1"/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35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Écouter les instructions	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dirty="0" smtClean="0"/>
          </a:p>
          <a:p>
            <a:pPr marL="0" indent="0" algn="ctr">
              <a:buNone/>
            </a:pPr>
            <a:r>
              <a:rPr lang="fr-FR" sz="4000" b="1" dirty="0" smtClean="0"/>
              <a:t>Ne sortir qu’à l’audition </a:t>
            </a:r>
          </a:p>
          <a:p>
            <a:pPr marL="0" indent="0" algn="ctr">
              <a:buNone/>
            </a:pPr>
            <a:r>
              <a:rPr lang="fr-FR" sz="4000" b="1" dirty="0" smtClean="0"/>
              <a:t>de la sonnerie et du message</a:t>
            </a:r>
          </a:p>
          <a:p>
            <a:pPr marL="0" indent="0" algn="ctr">
              <a:buNone/>
            </a:pPr>
            <a:r>
              <a:rPr lang="fr-FR" sz="4000" b="1" dirty="0" smtClean="0"/>
              <a:t>« FIN DE PPMS »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179183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TC103090434[[fn=Type de bois]]</Template>
  <TotalTime>308</TotalTime>
  <Words>129</Words>
  <Application>Microsoft Office PowerPoint</Application>
  <PresentationFormat>Grand écran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Rockwell</vt:lpstr>
      <vt:lpstr>Rockwell Condensed</vt:lpstr>
      <vt:lpstr>Wingdings</vt:lpstr>
      <vt:lpstr>Type de bois</vt:lpstr>
      <vt:lpstr>Plan particulier de mise en sureté</vt:lpstr>
      <vt:lpstr>A l’audition du signal </vt:lpstr>
      <vt:lpstr>Plan particulier de mise en sureté Les risques majeurs</vt:lpstr>
      <vt:lpstr>Ecouter les instructions</vt:lpstr>
      <vt:lpstr>Écouter les instructions  </vt:lpstr>
      <vt:lpstr>Plan particulier de mise en sureté Le risque ATTENTAT INTRUSION</vt:lpstr>
      <vt:lpstr>Ecouter les instructions</vt:lpstr>
      <vt:lpstr>Écouter les instructions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SÉCURITÉ INCENDIE</dc:title>
  <dc:creator>agentcomptable</dc:creator>
  <cp:lastModifiedBy>agentcomptable</cp:lastModifiedBy>
  <cp:revision>17</cp:revision>
  <dcterms:created xsi:type="dcterms:W3CDTF">2014-10-08T09:36:27Z</dcterms:created>
  <dcterms:modified xsi:type="dcterms:W3CDTF">2019-10-07T11:25:38Z</dcterms:modified>
</cp:coreProperties>
</file>