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718F3C3-F418-4FE6-82F3-F9E803A54721}">
          <p14:sldIdLst>
            <p14:sldId id="256"/>
            <p14:sldId id="257"/>
            <p14:sldId id="258"/>
            <p14:sldId id="260"/>
            <p14:sldId id="259"/>
            <p14:sldId id="261"/>
          </p14:sldIdLst>
        </p14:section>
        <p14:section name="Section sans titre" id="{9D318022-CEB4-4C6D-AE81-1AF86B71F47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SÉCURITÉ INCENDIE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LYCÉE POLYVALENT JEAN MONNET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08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Déclenchement de l’alarme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dirty="0" smtClean="0"/>
              <a:t>A l’audition de la sirène vous devez</a:t>
            </a:r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8800" dirty="0" smtClean="0">
                <a:solidFill>
                  <a:srgbClr val="FF0000"/>
                </a:solidFill>
              </a:rPr>
              <a:t>ÉVACUER</a:t>
            </a:r>
            <a:endParaRPr lang="fr-FR" sz="8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919" y="113935"/>
            <a:ext cx="21717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73" y="3850298"/>
            <a:ext cx="180022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38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0842" y="120178"/>
            <a:ext cx="10058400" cy="1609344"/>
          </a:xfrm>
        </p:spPr>
        <p:txBody>
          <a:bodyPr/>
          <a:lstStyle/>
          <a:p>
            <a:r>
              <a:rPr lang="fr-FR" dirty="0" smtClean="0"/>
              <a:t>Evacuation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6839" y="1729522"/>
            <a:ext cx="11301984" cy="4370832"/>
          </a:xfrm>
        </p:spPr>
        <p:txBody>
          <a:bodyPr>
            <a:noAutofit/>
          </a:bodyPr>
          <a:lstStyle/>
          <a:p>
            <a:r>
              <a:rPr lang="fr-FR" sz="2400" dirty="0" smtClean="0"/>
              <a:t>En bon ordre</a:t>
            </a:r>
          </a:p>
          <a:p>
            <a:r>
              <a:rPr lang="fr-FR" sz="2400" dirty="0" smtClean="0"/>
              <a:t>Dans le calme</a:t>
            </a:r>
          </a:p>
          <a:p>
            <a:r>
              <a:rPr lang="fr-FR" sz="2400" dirty="0" smtClean="0"/>
              <a:t>Si fumée, se baisser</a:t>
            </a:r>
          </a:p>
          <a:p>
            <a:r>
              <a:rPr lang="fr-FR" sz="2400" dirty="0" smtClean="0"/>
              <a:t>Ne pas revenir en arrière</a:t>
            </a:r>
          </a:p>
          <a:p>
            <a:r>
              <a:rPr lang="fr-FR" sz="2400" dirty="0" smtClean="0"/>
              <a:t>Participer à la prise en charge des personnes en situation de handicap</a:t>
            </a:r>
          </a:p>
          <a:p>
            <a:endParaRPr lang="fr-FR" sz="2400" dirty="0" smtClean="0"/>
          </a:p>
          <a:p>
            <a:r>
              <a:rPr lang="fr-FR" sz="2400" dirty="0" smtClean="0"/>
              <a:t>Le guide fil (délégué de classe) guide et accompagne le groupe cers le point de rassemblement.</a:t>
            </a:r>
          </a:p>
          <a:p>
            <a:r>
              <a:rPr lang="fr-FR" sz="2400" dirty="0" smtClean="0"/>
              <a:t>Le serre file (professeur) vérifie que personne ne reste dans la zone, procède au comptage une fois au point de rassemblement et rend compte aux équipes de secours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3987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cheminement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338" y="550008"/>
            <a:ext cx="3732091" cy="5241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68923" y="2637691"/>
            <a:ext cx="69899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dirty="0" smtClean="0"/>
          </a:p>
          <a:p>
            <a:r>
              <a:rPr lang="fr-FR" sz="2800" dirty="0" smtClean="0"/>
              <a:t>Dans la mesure du possible respecter le </a:t>
            </a:r>
          </a:p>
          <a:p>
            <a:r>
              <a:rPr lang="fr-FR" sz="2800" dirty="0" smtClean="0"/>
              <a:t>cheminement affiché dans chaque salle.</a:t>
            </a:r>
          </a:p>
          <a:p>
            <a:endParaRPr lang="fr-FR" sz="2800" dirty="0"/>
          </a:p>
          <a:p>
            <a:r>
              <a:rPr lang="fr-FR" sz="2800" dirty="0" smtClean="0"/>
              <a:t>Aller à l’opposé su sinistre</a:t>
            </a:r>
            <a:endParaRPr lang="fr-FR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21431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28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848" y="445444"/>
            <a:ext cx="10058400" cy="1609344"/>
          </a:xfrm>
        </p:spPr>
        <p:txBody>
          <a:bodyPr/>
          <a:lstStyle/>
          <a:p>
            <a:r>
              <a:rPr lang="fr-FR" dirty="0" smtClean="0"/>
              <a:t>Rassemblement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3954" y="2795450"/>
            <a:ext cx="10514294" cy="3376749"/>
          </a:xfrm>
        </p:spPr>
        <p:txBody>
          <a:bodyPr>
            <a:normAutofit/>
          </a:bodyPr>
          <a:lstStyle/>
          <a:p>
            <a:r>
              <a:rPr lang="fr-FR" sz="2400" dirty="0" smtClean="0"/>
              <a:t>Rejoindre les points de rassemblement par classe</a:t>
            </a:r>
          </a:p>
          <a:p>
            <a:r>
              <a:rPr lang="fr-FR" sz="2400" dirty="0" smtClean="0"/>
              <a:t>Se tenir éloigné des bâtiments</a:t>
            </a:r>
          </a:p>
          <a:p>
            <a:r>
              <a:rPr lang="fr-FR" sz="2400" dirty="0" smtClean="0"/>
              <a:t>Rester groupés par classe</a:t>
            </a:r>
          </a:p>
          <a:p>
            <a:endParaRPr lang="fr-FR" sz="2400" dirty="0"/>
          </a:p>
          <a:p>
            <a:r>
              <a:rPr lang="fr-FR" sz="2400" dirty="0" smtClean="0"/>
              <a:t>Attendre l’ordre pour rentrer dans les bâtiments</a:t>
            </a:r>
          </a:p>
          <a:p>
            <a:endParaRPr lang="fr-F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202" y="1084383"/>
            <a:ext cx="2843762" cy="2831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96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Personne a mobilité réduite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9848" y="2121407"/>
            <a:ext cx="10725912" cy="4383895"/>
          </a:xfrm>
        </p:spPr>
        <p:txBody>
          <a:bodyPr>
            <a:normAutofit/>
          </a:bodyPr>
          <a:lstStyle/>
          <a:p>
            <a:r>
              <a:rPr lang="fr-FR" sz="2800" dirty="0" smtClean="0"/>
              <a:t>La personne doit être conduite par le groupe jusqu’au point de rassemblement   (sans se mettre en danger)</a:t>
            </a:r>
          </a:p>
          <a:p>
            <a:endParaRPr lang="fr-FR" sz="1400" dirty="0" smtClean="0"/>
          </a:p>
          <a:p>
            <a:r>
              <a:rPr lang="fr-FR" sz="2800" dirty="0" smtClean="0"/>
              <a:t>En cas d’impossibilité, la conduire jusqu’au palier de l’escalier intérieur (équipé de portes coupe feu) ou extérieur (sur le cheminement) le plus proche</a:t>
            </a:r>
          </a:p>
          <a:p>
            <a:endParaRPr lang="fr-FR" sz="2800" dirty="0" smtClean="0"/>
          </a:p>
          <a:p>
            <a:r>
              <a:rPr lang="fr-FR" sz="2800" dirty="0" smtClean="0"/>
              <a:t>Le professeur signale aussitôt la personne et son espace d’attente sécurisé aux équipes de secours qui prévoiront son évacuation différée.</a:t>
            </a:r>
            <a:endParaRPr lang="fr-FR" sz="2800" dirty="0"/>
          </a:p>
        </p:txBody>
      </p:sp>
      <p:pic>
        <p:nvPicPr>
          <p:cNvPr id="4" name="Image 3" descr="Résultat de recherche d'images pour &quot;consignes d'évacuation prenant en compte les différents types de handicap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6654" y="4271555"/>
            <a:ext cx="1405346" cy="1264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5568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TC103090434[[fn=Type de bois]]</Template>
  <TotalTime>226</TotalTime>
  <Words>211</Words>
  <Application>Microsoft Office PowerPoint</Application>
  <PresentationFormat>Grand écran</PresentationFormat>
  <Paragraphs>33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Type de bois</vt:lpstr>
      <vt:lpstr>SÉCURITÉ INCENDIE</vt:lpstr>
      <vt:lpstr>Déclenchement de l’alarme</vt:lpstr>
      <vt:lpstr>Evacuation</vt:lpstr>
      <vt:lpstr>cheminement</vt:lpstr>
      <vt:lpstr>Rassemblement</vt:lpstr>
      <vt:lpstr>Personne a mobilité réduite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SÉCURITÉ INCENDIE</dc:title>
  <dc:creator>agentcomptable</dc:creator>
  <cp:lastModifiedBy>agentcomptable</cp:lastModifiedBy>
  <cp:revision>16</cp:revision>
  <dcterms:created xsi:type="dcterms:W3CDTF">2014-10-08T09:36:27Z</dcterms:created>
  <dcterms:modified xsi:type="dcterms:W3CDTF">2019-10-07T11:15:03Z</dcterms:modified>
</cp:coreProperties>
</file>